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62" r:id="rId5"/>
    <p:sldId id="263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26" y="4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14/07/2019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50511"/>
            <a:ext cx="12192000" cy="1470025"/>
          </a:xfrm>
        </p:spPr>
        <p:txBody>
          <a:bodyPr>
            <a:normAutofit/>
          </a:bodyPr>
          <a:lstStyle/>
          <a:p>
            <a:r>
              <a:rPr lang="en-US" dirty="0"/>
              <a:t>Hormonal control of HIV-1 latency by estrogen imparts </a:t>
            </a:r>
            <a:br>
              <a:rPr lang="en-US" dirty="0"/>
            </a:br>
            <a:r>
              <a:rPr lang="en-US" dirty="0"/>
              <a:t>gender-specific restrictions on the latent reservoir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397"/>
            <a:ext cx="8534400" cy="543143"/>
          </a:xfrm>
        </p:spPr>
        <p:txBody>
          <a:bodyPr/>
          <a:lstStyle/>
          <a:p>
            <a:r>
              <a:rPr lang="en-US" dirty="0" smtClean="0"/>
              <a:t>Jonathan Karn</a:t>
            </a:r>
            <a:endParaRPr lang="en-US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10512"/>
            <a:ext cx="10058400" cy="10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937372"/>
            <a:ext cx="3243943" cy="33356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EDITS </a:t>
            </a:r>
            <a:r>
              <a:rPr lang="en-US" sz="3600" dirty="0"/>
              <a:t>assay for measuring RNA induction in patient cells.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679088" y="6231305"/>
            <a:ext cx="449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</a:rPr>
              <a:t>Das et al. (2018) Estrogen receptor-1 is a key regulator of HIV-1 latency that imparts gender-specific restrictions on the latent reservoir. 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Proc. Natl. Acad. Sci. (USA)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  <a:r>
              <a:rPr lang="pt-BR" sz="1000" dirty="0">
                <a:latin typeface="Arial" panose="020B0604020202020204" pitchFamily="34" charset="0"/>
              </a:rPr>
              <a:t>E7795-E7804. doi: 10.1073/pnas.1803468115. Epub 2018 Jul </a:t>
            </a:r>
            <a:r>
              <a:rPr lang="pt-BR" sz="1000" dirty="0" smtClean="0">
                <a:latin typeface="Arial" panose="020B0604020202020204" pitchFamily="34" charset="0"/>
              </a:rPr>
              <a:t>30.</a:t>
            </a:r>
            <a:endParaRPr lang="en-US" sz="1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04" y="181238"/>
            <a:ext cx="6234296" cy="4847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147519"/>
            <a:ext cx="10058400" cy="10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96" y="843573"/>
            <a:ext cx="4068149" cy="3349690"/>
          </a:xfrm>
        </p:spPr>
        <p:txBody>
          <a:bodyPr>
            <a:noAutofit/>
          </a:bodyPr>
          <a:lstStyle/>
          <a:p>
            <a:r>
              <a:rPr lang="en-US" sz="3600" dirty="0"/>
              <a:t>Estrogen blocks HIV-RNA </a:t>
            </a:r>
            <a:r>
              <a:rPr lang="en-US" sz="3600" dirty="0" smtClean="0"/>
              <a:t>transcription, emergence from latency and </a:t>
            </a:r>
            <a:r>
              <a:rPr lang="en-US" sz="3600" dirty="0"/>
              <a:t>spreading infection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6" y="5125737"/>
            <a:ext cx="10058400" cy="1018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8" y="111972"/>
            <a:ext cx="5141167" cy="48322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79088" y="6175327"/>
            <a:ext cx="449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</a:rPr>
              <a:t>Scully </a:t>
            </a:r>
            <a:r>
              <a:rPr lang="en-US" sz="1000" dirty="0">
                <a:latin typeface="Arial" panose="020B0604020202020204" pitchFamily="34" charset="0"/>
              </a:rPr>
              <a:t>et al. (</a:t>
            </a:r>
            <a:r>
              <a:rPr lang="en-US" sz="1000" dirty="0" smtClean="0">
                <a:latin typeface="Arial" panose="020B0604020202020204" pitchFamily="34" charset="0"/>
              </a:rPr>
              <a:t>2019) </a:t>
            </a:r>
            <a:r>
              <a:rPr lang="en-US" sz="1000" dirty="0">
                <a:latin typeface="Arial" panose="020B0604020202020204" pitchFamily="34" charset="0"/>
              </a:rPr>
              <a:t>Sex-Based Differences in Human Immunodeficiency Virus Type 1 Reservoir Activity and Residual Immune </a:t>
            </a:r>
            <a:r>
              <a:rPr lang="en-US" sz="1000" dirty="0" smtClean="0">
                <a:latin typeface="Arial" panose="020B0604020202020204" pitchFamily="34" charset="0"/>
              </a:rPr>
              <a:t>Activation. </a:t>
            </a:r>
            <a:r>
              <a:rPr lang="en-US" sz="1000" b="1" dirty="0">
                <a:latin typeface="Arial" panose="020B0604020202020204" pitchFamily="34" charset="0"/>
              </a:rPr>
              <a:t>J Infect Dis. </a:t>
            </a:r>
            <a:r>
              <a:rPr lang="en-US" sz="1000" dirty="0" smtClean="0">
                <a:latin typeface="Arial" panose="020B0604020202020204" pitchFamily="34" charset="0"/>
              </a:rPr>
              <a:t>Mar </a:t>
            </a:r>
            <a:r>
              <a:rPr lang="en-US" sz="1000" dirty="0">
                <a:latin typeface="Arial" panose="020B0604020202020204" pitchFamily="34" charset="0"/>
              </a:rPr>
              <a:t>15;219(7):1084-1094. </a:t>
            </a:r>
            <a:r>
              <a:rPr lang="en-US" sz="1000" dirty="0" err="1">
                <a:latin typeface="Arial" panose="020B0604020202020204" pitchFamily="34" charset="0"/>
              </a:rPr>
              <a:t>doi</a:t>
            </a:r>
            <a:r>
              <a:rPr lang="en-US" sz="1000" dirty="0">
                <a:latin typeface="Arial" panose="020B0604020202020204" pitchFamily="34" charset="0"/>
              </a:rPr>
              <a:t>: 10.1093/</a:t>
            </a:r>
            <a:r>
              <a:rPr lang="en-US" sz="1000" dirty="0" err="1">
                <a:latin typeface="Arial" panose="020B0604020202020204" pitchFamily="34" charset="0"/>
              </a:rPr>
              <a:t>infdis</a:t>
            </a:r>
            <a:r>
              <a:rPr lang="en-US" sz="1000" dirty="0">
                <a:latin typeface="Arial" panose="020B0604020202020204" pitchFamily="34" charset="0"/>
              </a:rPr>
              <a:t>/jiy617</a:t>
            </a:r>
            <a:endParaRPr lang="en-US" sz="1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555268"/>
            <a:ext cx="3918857" cy="398944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HIV </a:t>
            </a:r>
            <a:r>
              <a:rPr lang="en-US" sz="3600" dirty="0"/>
              <a:t>reservoir size increases in women during reproductive aging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5" y="121294"/>
            <a:ext cx="7987298" cy="4857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6" y="5125737"/>
            <a:ext cx="10058400" cy="10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15215</TotalTime>
  <Words>121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Raleway</vt:lpstr>
      <vt:lpstr>AIDS 2016_Template</vt:lpstr>
      <vt:lpstr>PowerPoint Presentation</vt:lpstr>
      <vt:lpstr>Hormonal control of HIV-1 latency by estrogen imparts  gender-specific restrictions on the latent reservoir</vt:lpstr>
      <vt:lpstr>The EDITS assay for measuring RNA induction in patient cells.</vt:lpstr>
      <vt:lpstr>Estrogen blocks HIV-RNA transcription, emergence from latency and spreading infection</vt:lpstr>
      <vt:lpstr>The HIV reservoir size increases in women during reproductive aging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Jonathan Karn</cp:lastModifiedBy>
  <cp:revision>51</cp:revision>
  <cp:lastPrinted>2017-01-16T15:31:13Z</cp:lastPrinted>
  <dcterms:created xsi:type="dcterms:W3CDTF">2017-01-13T09:09:35Z</dcterms:created>
  <dcterms:modified xsi:type="dcterms:W3CDTF">2019-07-14T21:58:47Z</dcterms:modified>
</cp:coreProperties>
</file>